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7"/>
  </p:notesMasterIdLst>
  <p:sldIdLst>
    <p:sldId id="270" r:id="rId5"/>
    <p:sldId id="272" r:id="rId6"/>
  </p:sldIdLst>
  <p:sldSz cx="12192000" cy="6858000"/>
  <p:notesSz cx="7104063" cy="102346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B7AA"/>
    <a:srgbClr val="0078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3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N MARCELO VINICIUS" userId="685506dd-da0a-4469-a095-478a05fdbcc2" providerId="ADAL" clId="{C151C9BF-BF0F-41F8-B3AC-5924563208A4}"/>
    <pc:docChg chg="custSel addSld delSld modSld">
      <pc:chgData name="MARCON MARCELO VINICIUS" userId="685506dd-da0a-4469-a095-478a05fdbcc2" providerId="ADAL" clId="{C151C9BF-BF0F-41F8-B3AC-5924563208A4}" dt="2026-06-30T18:16:26.754" v="11" actId="47"/>
      <pc:docMkLst>
        <pc:docMk/>
      </pc:docMkLst>
      <pc:sldChg chg="addSp delSp modSp mod">
        <pc:chgData name="MARCON MARCELO VINICIUS" userId="685506dd-da0a-4469-a095-478a05fdbcc2" providerId="ADAL" clId="{C151C9BF-BF0F-41F8-B3AC-5924563208A4}" dt="2026-06-30T18:16:23.451" v="10" actId="1076"/>
        <pc:sldMkLst>
          <pc:docMk/>
          <pc:sldMk cId="1308408455" sldId="270"/>
        </pc:sldMkLst>
        <pc:picChg chg="add mod">
          <ac:chgData name="MARCON MARCELO VINICIUS" userId="685506dd-da0a-4469-a095-478a05fdbcc2" providerId="ADAL" clId="{C151C9BF-BF0F-41F8-B3AC-5924563208A4}" dt="2026-06-30T18:16:23.451" v="10" actId="1076"/>
          <ac:picMkLst>
            <pc:docMk/>
            <pc:sldMk cId="1308408455" sldId="270"/>
            <ac:picMk id="3" creationId="{5BB24B8C-83F4-7E83-D33A-0B4C2CADBD35}"/>
          </ac:picMkLst>
        </pc:picChg>
        <pc:picChg chg="del">
          <ac:chgData name="MARCON MARCELO VINICIUS" userId="685506dd-da0a-4469-a095-478a05fdbcc2" providerId="ADAL" clId="{C151C9BF-BF0F-41F8-B3AC-5924563208A4}" dt="2026-06-30T17:50:24.227" v="0" actId="478"/>
          <ac:picMkLst>
            <pc:docMk/>
            <pc:sldMk cId="1308408455" sldId="270"/>
            <ac:picMk id="17" creationId="{110C1D6D-12F1-1A40-446E-5460E457540A}"/>
          </ac:picMkLst>
        </pc:picChg>
      </pc:sldChg>
      <pc:sldChg chg="addSp delSp modSp mod">
        <pc:chgData name="MARCON MARCELO VINICIUS" userId="685506dd-da0a-4469-a095-478a05fdbcc2" providerId="ADAL" clId="{C151C9BF-BF0F-41F8-B3AC-5924563208A4}" dt="2026-06-30T18:16:19.854" v="8" actId="1076"/>
        <pc:sldMkLst>
          <pc:docMk/>
          <pc:sldMk cId="1000221816" sldId="272"/>
        </pc:sldMkLst>
        <pc:spChg chg="mod">
          <ac:chgData name="MARCON MARCELO VINICIUS" userId="685506dd-da0a-4469-a095-478a05fdbcc2" providerId="ADAL" clId="{C151C9BF-BF0F-41F8-B3AC-5924563208A4}" dt="2026-06-30T17:56:12.316" v="5" actId="208"/>
          <ac:spMkLst>
            <pc:docMk/>
            <pc:sldMk cId="1000221816" sldId="272"/>
            <ac:spMk id="4" creationId="{1091FE02-2F39-7208-361B-CE27E1CCEB57}"/>
          </ac:spMkLst>
        </pc:spChg>
        <pc:spChg chg="mod">
          <ac:chgData name="MARCON MARCELO VINICIUS" userId="685506dd-da0a-4469-a095-478a05fdbcc2" providerId="ADAL" clId="{C151C9BF-BF0F-41F8-B3AC-5924563208A4}" dt="2026-06-30T17:51:23.266" v="4" actId="20577"/>
          <ac:spMkLst>
            <pc:docMk/>
            <pc:sldMk cId="1000221816" sldId="272"/>
            <ac:spMk id="12" creationId="{6DDFE12E-4CDD-DB80-6EED-A1D3AF42A68A}"/>
          </ac:spMkLst>
        </pc:spChg>
        <pc:picChg chg="add mod">
          <ac:chgData name="MARCON MARCELO VINICIUS" userId="685506dd-da0a-4469-a095-478a05fdbcc2" providerId="ADAL" clId="{C151C9BF-BF0F-41F8-B3AC-5924563208A4}" dt="2026-06-30T18:16:19.854" v="8" actId="1076"/>
          <ac:picMkLst>
            <pc:docMk/>
            <pc:sldMk cId="1000221816" sldId="272"/>
            <ac:picMk id="3" creationId="{10178439-5FE4-B4C8-8D3C-A391AA38F78C}"/>
          </ac:picMkLst>
        </pc:picChg>
        <pc:picChg chg="del">
          <ac:chgData name="MARCON MARCELO VINICIUS" userId="685506dd-da0a-4469-a095-478a05fdbcc2" providerId="ADAL" clId="{C151C9BF-BF0F-41F8-B3AC-5924563208A4}" dt="2026-06-30T17:50:33.025" v="2" actId="21"/>
          <ac:picMkLst>
            <pc:docMk/>
            <pc:sldMk cId="1000221816" sldId="272"/>
            <ac:picMk id="17" creationId="{EE3A524D-F0FD-5F50-6898-D62DE1C8EE58}"/>
          </ac:picMkLst>
        </pc:picChg>
      </pc:sldChg>
      <pc:sldChg chg="addSp modSp new del mod">
        <pc:chgData name="MARCON MARCELO VINICIUS" userId="685506dd-da0a-4469-a095-478a05fdbcc2" providerId="ADAL" clId="{C151C9BF-BF0F-41F8-B3AC-5924563208A4}" dt="2026-06-30T18:16:26.754" v="11" actId="47"/>
        <pc:sldMkLst>
          <pc:docMk/>
          <pc:sldMk cId="1900346833" sldId="273"/>
        </pc:sldMkLst>
        <pc:picChg chg="add mod">
          <ac:chgData name="MARCON MARCELO VINICIUS" userId="685506dd-da0a-4469-a095-478a05fdbcc2" providerId="ADAL" clId="{C151C9BF-BF0F-41F8-B3AC-5924563208A4}" dt="2026-06-30T18:16:14.422" v="6" actId="14100"/>
          <ac:picMkLst>
            <pc:docMk/>
            <pc:sldMk cId="1900346833" sldId="273"/>
            <ac:picMk id="5" creationId="{BA034858-8F6E-F1DB-B85D-E72CC569094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9202" cy="513776"/>
          </a:xfrm>
          <a:prstGeom prst="rect">
            <a:avLst/>
          </a:prstGeom>
        </p:spPr>
        <p:txBody>
          <a:bodyPr vert="horz" lIns="94778" tIns="47389" rIns="94778" bIns="47389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3203" y="0"/>
            <a:ext cx="3079202" cy="513776"/>
          </a:xfrm>
          <a:prstGeom prst="rect">
            <a:avLst/>
          </a:prstGeom>
        </p:spPr>
        <p:txBody>
          <a:bodyPr vert="horz" lIns="94778" tIns="47389" rIns="94778" bIns="47389" rtlCol="0"/>
          <a:lstStyle>
            <a:lvl1pPr algn="r">
              <a:defRPr sz="1200"/>
            </a:lvl1pPr>
          </a:lstStyle>
          <a:p>
            <a:fld id="{BE5DF765-C6D2-4998-8F48-0076773DECD1}" type="datetimeFigureOut">
              <a:rPr lang="pt-BR" smtClean="0"/>
              <a:t>19/08/2026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78" tIns="47389" rIns="94778" bIns="47389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10075" y="4925050"/>
            <a:ext cx="5683914" cy="4030033"/>
          </a:xfrm>
          <a:prstGeom prst="rect">
            <a:avLst/>
          </a:prstGeom>
        </p:spPr>
        <p:txBody>
          <a:bodyPr vert="horz" lIns="94778" tIns="47389" rIns="94778" bIns="47389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0838"/>
            <a:ext cx="3079202" cy="513776"/>
          </a:xfrm>
          <a:prstGeom prst="rect">
            <a:avLst/>
          </a:prstGeom>
        </p:spPr>
        <p:txBody>
          <a:bodyPr vert="horz" lIns="94778" tIns="47389" rIns="94778" bIns="47389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3203" y="9720838"/>
            <a:ext cx="3079202" cy="513776"/>
          </a:xfrm>
          <a:prstGeom prst="rect">
            <a:avLst/>
          </a:prstGeom>
        </p:spPr>
        <p:txBody>
          <a:bodyPr vert="horz" lIns="94778" tIns="47389" rIns="94778" bIns="47389" rtlCol="0" anchor="b"/>
          <a:lstStyle>
            <a:lvl1pPr algn="r">
              <a:defRPr sz="1200"/>
            </a:lvl1pPr>
          </a:lstStyle>
          <a:p>
            <a:fld id="{10A95DC0-F5D0-419F-A9AE-7EBB406B639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65330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A95DC0-F5D0-419F-A9AE-7EBB406B639A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9402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5BB94A-0650-A298-7AE9-065C9FEC3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6866668-CE3E-0E1C-E915-9597033E96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122788F-5A96-1036-0C59-A29CEEE74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9ECE-9FF8-4FEB-84C9-2C822912814D}" type="datetimeFigureOut">
              <a:rPr lang="pt-BR" smtClean="0"/>
              <a:t>19/08/2026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9404059-6C9D-0FD9-38F6-C4604EC3C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8FDFDD3-F866-C563-39C5-E9B0CDD45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47CC2-4389-401D-BA64-5D3D8DD5E8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709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6C252A-ECDD-5D37-39BD-639D5BF54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13A9256-A720-669C-6955-A952D20F06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422FFC7-8AD1-E38D-2890-E177982A5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9ECE-9FF8-4FEB-84C9-2C822912814D}" type="datetimeFigureOut">
              <a:rPr lang="pt-BR" smtClean="0"/>
              <a:t>19/08/2026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C3434D-389D-F8F6-E4DE-2B04382AA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9D8732-BE6D-0A6F-D96F-FDF2E42EF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47CC2-4389-401D-BA64-5D3D8DD5E8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25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1A1D7-D631-5245-92BB-534139C58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8AD2D0D-9097-5722-0B87-BB05B2EC08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145246D-71F6-E5FA-BB01-346B22555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9ECE-9FF8-4FEB-84C9-2C822912814D}" type="datetimeFigureOut">
              <a:rPr lang="pt-BR" smtClean="0"/>
              <a:t>19/08/2026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C1BE2A3-3151-6F77-9774-CACE1AB8C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69C2AD6-4BC7-68CF-200C-093CF5D47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47CC2-4389-401D-BA64-5D3D8DD5E8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76106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CBF5C6-431F-F21A-2BDE-5E7366EEC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E16EE8B-ED32-43B2-5923-FB0B92ED84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5E21AF5A-8814-E4AC-A158-01E80F73C2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E833BF2-A9E5-42FD-7878-EDAC07A54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9ECE-9FF8-4FEB-84C9-2C822912814D}" type="datetimeFigureOut">
              <a:rPr lang="pt-BR" smtClean="0"/>
              <a:t>19/08/2026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22D6BC5-F3B4-5E1A-A8A2-04FA576F0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D50FD81-F008-B400-E943-E5CBA8FBE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47CC2-4389-401D-BA64-5D3D8DD5E8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4004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B1538B-2827-A275-B2F3-AEA771A9C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C646322-C0B8-6F5D-5994-2880E863D5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D31A7DF-7A13-F06F-09C1-111F33D752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8B64416-0296-79D4-A57D-DCBD155F2F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CADD4F8-72B7-4882-4D82-7E4679E7C2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D416DBF-A0E7-78A0-26A4-AB957AA68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9ECE-9FF8-4FEB-84C9-2C822912814D}" type="datetimeFigureOut">
              <a:rPr lang="pt-BR" smtClean="0"/>
              <a:t>19/08/2026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D7E15B5-AAB1-57AD-AC39-CA0AF352A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2263451-62C4-54D2-AEE5-22B9BD7F9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47CC2-4389-401D-BA64-5D3D8DD5E8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866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A7FD1F-6DD9-105F-B185-E633FA6BA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67295C4-2810-56E7-F400-89759FB9E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9ECE-9FF8-4FEB-84C9-2C822912814D}" type="datetimeFigureOut">
              <a:rPr lang="pt-BR" smtClean="0"/>
              <a:t>19/08/2026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33ABDB3-AFEB-A90E-4B07-BDBB58F9E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C1B2247-FAFC-6D6C-4348-D1AE24596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47CC2-4389-401D-BA64-5D3D8DD5E8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2967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A693430-BB7E-50D4-4E5C-10392FCC5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9ECE-9FF8-4FEB-84C9-2C822912814D}" type="datetimeFigureOut">
              <a:rPr lang="pt-BR" smtClean="0"/>
              <a:t>19/08/2026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27406F6-D4B2-EBA3-1DE7-DDACA0352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7A93DB5-DEC0-E5A0-C1FC-04C45EA13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47CC2-4389-401D-BA64-5D3D8DD5E8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4743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054BD6-450D-F4EB-8C29-71256BF0A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683CF6-449F-1591-138B-058D1C9DB8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7B0E055-74C6-132E-8409-6FAE19A971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9BB2348-4F96-1D5A-49A7-E345A8819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9ECE-9FF8-4FEB-84C9-2C822912814D}" type="datetimeFigureOut">
              <a:rPr lang="pt-BR" smtClean="0"/>
              <a:t>19/08/2026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C27FF89-E7BB-1A3A-E241-02F935DD7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452D383-0F73-1BC6-9BDA-34EA29CD9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47CC2-4389-401D-BA64-5D3D8DD5E8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5225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B56235-45E2-52FB-6DC2-D46B8AFE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94DEAFC-2DA7-7486-D024-4111892EC7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0FB55D0-E12B-8E34-B9CC-E6376B2AEC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0D3EAFC-9439-206F-3CA8-956A23F07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9ECE-9FF8-4FEB-84C9-2C822912814D}" type="datetimeFigureOut">
              <a:rPr lang="pt-BR" smtClean="0"/>
              <a:t>19/08/2026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5A9B16F-D2C6-A3C1-9941-C95A51BD1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E8A2270-6C32-BBF6-D031-7A1BA47B6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47CC2-4389-401D-BA64-5D3D8DD5E8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352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8844CD-D401-0507-4E44-F29B8375F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B20D155-2B55-1F74-EE64-28AB0229BB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525F324-9688-4CD1-045A-5CFD60FE3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9ECE-9FF8-4FEB-84C9-2C822912814D}" type="datetimeFigureOut">
              <a:rPr lang="pt-BR" smtClean="0"/>
              <a:t>19/08/2026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8574A30-D64A-14DD-C945-1592DCD25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B217D76-3E46-5F0B-A711-92EBF7437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47CC2-4389-401D-BA64-5D3D8DD5E8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30445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3AC37E0-A1F7-A2E4-665E-B58A285BEE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A0B1382-9484-8518-D9F8-72CFA729D5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0AC7759-51AB-6629-7163-958B2CA99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59ECE-9FF8-4FEB-84C9-2C822912814D}" type="datetimeFigureOut">
              <a:rPr lang="pt-BR" smtClean="0"/>
              <a:t>19/08/2026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7B67390-4E72-27E5-4744-6DAF7941A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D861046-56E7-2862-06E5-09940BCFD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447CC2-4389-401D-BA64-5D3D8DD5E8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6427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3865C64-F45F-DBEE-8D74-86A76C1F1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ABE65C0-0FE0-94F8-AC0F-C6A00D46B9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76A1595-DE0C-02CA-BC38-076A3DD5FA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059ECE-9FF8-4FEB-84C9-2C822912814D}" type="datetimeFigureOut">
              <a:rPr lang="pt-BR" smtClean="0"/>
              <a:t>19/08/2026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08CD6AB-444F-5A4D-0987-85BB083297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049BE62-25B4-3BBC-824E-CFA9151466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447CC2-4389-401D-BA64-5D3D8DD5E8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0080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hyperlink" Target="https://mx.imberacooling.com/page-1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hyperlink" Target="https://sip.imberacooling.com/outsourcing/" TargetMode="External"/><Relationship Id="rId9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sip.imberacooling.com/outsourcing/" TargetMode="External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x.imberacooling.com/page-1.html" TargetMode="Externa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89FE74A9-F5C5-31D9-7EE9-D03FA943264F}"/>
              </a:ext>
            </a:extLst>
          </p:cNvPr>
          <p:cNvSpPr/>
          <p:nvPr/>
        </p:nvSpPr>
        <p:spPr>
          <a:xfrm>
            <a:off x="0" y="1"/>
            <a:ext cx="12191999" cy="1192694"/>
          </a:xfrm>
          <a:prstGeom prst="roundRect">
            <a:avLst/>
          </a:prstGeom>
          <a:gradFill flip="none" rotWithShape="1">
            <a:gsLst>
              <a:gs pos="0">
                <a:srgbClr val="0078C1">
                  <a:shade val="30000"/>
                  <a:satMod val="115000"/>
                </a:srgbClr>
              </a:gs>
              <a:gs pos="50000">
                <a:srgbClr val="0078C1">
                  <a:shade val="67500"/>
                  <a:satMod val="115000"/>
                </a:srgbClr>
              </a:gs>
              <a:gs pos="100000">
                <a:srgbClr val="0078C1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solidFill>
              <a:srgbClr val="0078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Política de Qualidade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0000000-0008-0000-0000-0000140600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biLevel thresh="25000"/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82599" y="344348"/>
            <a:ext cx="1574395" cy="50400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00000000-0008-0000-0000-00001B0600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biLevel thresh="50000"/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9527433" y="398962"/>
            <a:ext cx="1807000" cy="468000"/>
          </a:xfrm>
          <a:prstGeom prst="rect">
            <a:avLst/>
          </a:prstGeom>
          <a:noFill/>
        </p:spPr>
      </p:pic>
      <p:sp>
        <p:nvSpPr>
          <p:cNvPr id="10" name="13 CuadroTexto">
            <a:extLst>
              <a:ext uri="{FF2B5EF4-FFF2-40B4-BE49-F238E27FC236}">
                <a16:creationId xmlns:a16="http://schemas.microsoft.com/office/drawing/2014/main" id="{5031293A-7438-EAB0-DA85-F4D39EEC8A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599" y="1331194"/>
            <a:ext cx="10851834" cy="5293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endParaRPr lang="pt-BR" altLang="pt-BR" sz="17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r>
              <a:rPr lang="pt-BR" altLang="pt-BR" sz="17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Fornecer produtos e serviços inovadores diferenciados que garantam o frio consistente visando aumentar a satisfação dos nossos clientes atendendo as suas necessidades e expectativas, assegurando a sustentabilidade do nosso negócio, através de:</a:t>
            </a:r>
          </a:p>
          <a:p>
            <a:r>
              <a:rPr lang="es-ES" altLang="pt-BR" sz="17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		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pt-BR" altLang="pt-BR" sz="17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Controle, atualização e melhoria contínua dos Processos,  Produtos, Serviços ao cliente  e  da eficácia do Sistema de Gestão da Qualidade com foco no alcance da Excelência Operacional.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pt-BR" altLang="pt-BR" sz="1700" dirty="0">
              <a:solidFill>
                <a:srgbClr val="FF0000"/>
              </a:solidFill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pt-BR" altLang="pt-BR" sz="17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Determinar riscos, oportunidades, assim como fomentar a investigação e tratativa de falhas para o planejamento de ações dentro do SGQ e seus respectivos direcionamentos.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s-ES" altLang="pt-BR" sz="17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pt-BR" altLang="pt-BR" sz="17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Desenvolvimento de pessoas e equipes competentes e comprometidas com os resultados do negócio, dentro de um ambiente de trabalho seguro e  positivo</a:t>
            </a:r>
            <a:r>
              <a:rPr lang="es-MX" altLang="pt-BR" sz="17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s-MX" altLang="pt-BR" sz="17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s-MX" altLang="pt-BR" sz="17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pt-BR" altLang="pt-BR" sz="17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Geração</a:t>
            </a:r>
            <a:r>
              <a:rPr lang="es-MX" altLang="pt-BR" sz="17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de valor </a:t>
            </a:r>
            <a:r>
              <a:rPr lang="pt-BR" altLang="pt-BR" sz="17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econômico</a:t>
            </a:r>
            <a:r>
              <a:rPr lang="es-MX" altLang="pt-BR" sz="17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, social e ambiental.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pt-BR" altLang="pt-BR" sz="17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pt-BR" altLang="pt-BR" sz="17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Atendimento a todos os requisitos de clientes e normas regulamentadoras.</a:t>
            </a:r>
          </a:p>
          <a:p>
            <a:endParaRPr lang="es-ES" altLang="pt-BR" sz="16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endParaRPr lang="es-ES" altLang="pt-BR" sz="20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A1AC953C-F305-8EAC-664D-A360A82F5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30933" y="6544699"/>
            <a:ext cx="2057400" cy="27699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1200" b="1" dirty="0">
                <a:solidFill>
                  <a:schemeClr val="tx2"/>
                </a:solidFill>
                <a:latin typeface="Helvetica" pitchFamily="34" charset="0"/>
                <a:ea typeface="Arial Unicode MS" pitchFamily="34" charset="-128"/>
                <a:cs typeface="Helvetica" pitchFamily="34" charset="0"/>
              </a:rPr>
              <a:t>PO-IB-0001 Rev.8</a:t>
            </a:r>
            <a:endParaRPr lang="es-ES" sz="1200" b="1" dirty="0">
              <a:solidFill>
                <a:schemeClr val="tx2"/>
              </a:solidFill>
              <a:latin typeface="Helvetica" pitchFamily="34" charset="0"/>
              <a:ea typeface="Arial Unicode MS" pitchFamily="34" charset="-128"/>
              <a:cs typeface="Helvetica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07C2ED1-23F9-6ECC-58A1-72A30CB09937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/>
        </p:blipFill>
        <p:spPr>
          <a:xfrm>
            <a:off x="2254720" y="1476247"/>
            <a:ext cx="7272713" cy="525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408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CED2F-5426-1C9C-2DC3-148BA79E4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1091FE02-2F39-7208-361B-CE27E1CCEB57}"/>
              </a:ext>
            </a:extLst>
          </p:cNvPr>
          <p:cNvSpPr/>
          <p:nvPr/>
        </p:nvSpPr>
        <p:spPr>
          <a:xfrm>
            <a:off x="0" y="1"/>
            <a:ext cx="12191999" cy="1192694"/>
          </a:xfrm>
          <a:prstGeom prst="roundRect">
            <a:avLst/>
          </a:prstGeom>
          <a:gradFill flip="none" rotWithShape="1">
            <a:gsLst>
              <a:gs pos="0">
                <a:srgbClr val="01B7AA">
                  <a:shade val="30000"/>
                  <a:satMod val="115000"/>
                </a:srgbClr>
              </a:gs>
              <a:gs pos="50000">
                <a:srgbClr val="01B7AA">
                  <a:shade val="67500"/>
                  <a:satMod val="115000"/>
                </a:srgbClr>
              </a:gs>
              <a:gs pos="100000">
                <a:srgbClr val="01B7AA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solidFill>
              <a:srgbClr val="01B7A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MS PGothic" pitchFamily="34" charset="-128"/>
                <a:cs typeface="Arial" panose="020B0604020202020204" pitchFamily="34" charset="0"/>
              </a:rPr>
              <a:t>Política Ambiental</a:t>
            </a:r>
          </a:p>
        </p:txBody>
      </p:sp>
      <p:sp>
        <p:nvSpPr>
          <p:cNvPr id="10" name="13 CuadroTexto">
            <a:extLst>
              <a:ext uri="{FF2B5EF4-FFF2-40B4-BE49-F238E27FC236}">
                <a16:creationId xmlns:a16="http://schemas.microsoft.com/office/drawing/2014/main" id="{88AEF3A0-1B24-7348-DDB3-C437AD0E53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13" y="1233961"/>
            <a:ext cx="11159068" cy="563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/>
            <a:endParaRPr lang="pt-BR" altLang="pt-BR" sz="14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Imbera Brasil fabricante no segmento de refrigeração comercial, se compromete com a proteção do meio ambiente e com o sistema de gestão ambiental adotado pela empresa, através:</a:t>
            </a:r>
          </a:p>
          <a:p>
            <a:pPr marL="800100" lvl="1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Assegurar o atendimento à legislação ambiental e requisitos legais </a:t>
            </a:r>
            <a:r>
              <a:rPr lang="pt-BR" sz="16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aplicavéis</a:t>
            </a: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as suas atividades, produtos e serviços.</a:t>
            </a:r>
          </a:p>
          <a:p>
            <a:pPr marL="800100" lvl="1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 identificação e gestão dos aspectos ambientais para reduzir a contaminação e seus impactos relacionado às atividades.</a:t>
            </a:r>
          </a:p>
          <a:p>
            <a:pPr marL="800100" lvl="1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Prevenir a poluição, destinando corretamente seus resíduos, reutilizando-os internamente de maneira sustentável ou devolvendo-os através de logística reversa.</a:t>
            </a:r>
          </a:p>
          <a:p>
            <a:pPr marL="800100" lvl="1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Aprimorar seus produtos com foco em redução de impacto ambiental desde o estágio inicial de planejamento de processos produtivos, utilizando materiais sustentáveis e buscando a redução do consumo de energia dos produtos.</a:t>
            </a:r>
          </a:p>
          <a:p>
            <a:pPr marL="800100" lvl="1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Melhorar continuamente nosso desempenho ambiental, através do monitoramento das emissões atmosféricas, de resíduos, eficiência energética, gestão hídrica no processo produtivo e aprimoramento do Sistema de Gestão Ambiental, atingindo nossos objetivos e metas.</a:t>
            </a:r>
          </a:p>
          <a:p>
            <a:pPr marL="800100" lvl="1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Promover a sensibilização e a conscientização ambiental, o envolvimento de nossos funcionários, das empresas terceirizadas e parceiros, comunidade bem como a comunicação, e informação com as partes interessadas, a fim de obter uma ação ambiental satisfatória.</a:t>
            </a:r>
          </a:p>
          <a:p>
            <a:pPr algn="just"/>
            <a:endParaRPr lang="es-ES" altLang="pt-BR" sz="2000" dirty="0">
              <a:latin typeface="Arial" panose="020B0604020202020204" pitchFamily="34" charset="0"/>
              <a:ea typeface="Arial Unicode MS" panose="020B0604020202020204" pitchFamily="34" charset="-128"/>
              <a:cs typeface="Arial" panose="020B0604020202020204" pitchFamily="34" charset="0"/>
            </a:endParaRPr>
          </a:p>
        </p:txBody>
      </p:sp>
      <p:sp>
        <p:nvSpPr>
          <p:cNvPr id="12" name="Text Box 11">
            <a:extLst>
              <a:ext uri="{FF2B5EF4-FFF2-40B4-BE49-F238E27FC236}">
                <a16:creationId xmlns:a16="http://schemas.microsoft.com/office/drawing/2014/main" id="{6DDFE12E-4CDD-DB80-6EED-A1D3AF42A6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09093" y="6544699"/>
            <a:ext cx="2057400" cy="276999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1200" b="1" dirty="0">
                <a:latin typeface="Helvetica" panose="020B0604020202020204" pitchFamily="34" charset="0"/>
                <a:cs typeface="Helvetica" panose="020B0604020202020204" pitchFamily="34" charset="0"/>
              </a:rPr>
              <a:t>PO-IB-00014 Rev.2</a:t>
            </a:r>
            <a:endParaRPr lang="es-ES" sz="1200" b="1" dirty="0">
              <a:solidFill>
                <a:schemeClr val="tx2"/>
              </a:solidFill>
              <a:latin typeface="Helvetica" panose="020B0604020202020204" pitchFamily="34" charset="0"/>
              <a:ea typeface="Arial Unicode MS" pitchFamily="34" charset="-128"/>
              <a:cs typeface="Helvetica" pitchFamily="34" charset="0"/>
            </a:endParaRP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E0449E53-2A56-C537-ACC1-E6F1CC8942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biLevel thresh="25000"/>
            <a:alphaModFix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82599" y="344348"/>
            <a:ext cx="1574395" cy="504000"/>
          </a:xfrm>
          <a:prstGeom prst="rect">
            <a:avLst/>
          </a:prstGeom>
        </p:spPr>
      </p:pic>
      <p:pic>
        <p:nvPicPr>
          <p:cNvPr id="19" name="Imagem 18">
            <a:extLst>
              <a:ext uri="{FF2B5EF4-FFF2-40B4-BE49-F238E27FC236}">
                <a16:creationId xmlns:a16="http://schemas.microsoft.com/office/drawing/2014/main" id="{C0F7C86E-D4E3-EE68-1F73-5A2279CEE3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biLevel thresh="50000"/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9527433" y="398962"/>
            <a:ext cx="1807000" cy="468000"/>
          </a:xfrm>
          <a:prstGeom prst="rect">
            <a:avLst/>
          </a:prstGeom>
          <a:noFill/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19A2F84A-78BC-2A84-CCD8-97779CEFEC7B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2">
                <a:shade val="45000"/>
                <a:satMod val="135000"/>
              </a:schemeClr>
              <a:prstClr val="white"/>
            </a:duotone>
            <a:alphaModFix amt="20000"/>
          </a:blip>
          <a:stretch/>
        </p:blipFill>
        <p:spPr>
          <a:xfrm>
            <a:off x="2254720" y="1476247"/>
            <a:ext cx="7272713" cy="5258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2218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D735DA5E126874CAE42AD0ADBE593B9" ma:contentTypeVersion="11" ma:contentTypeDescription="Crie um novo documento." ma:contentTypeScope="" ma:versionID="58496d548f7cb02da1f88a7e03cd4eb0">
  <xsd:schema xmlns:xsd="http://www.w3.org/2001/XMLSchema" xmlns:xs="http://www.w3.org/2001/XMLSchema" xmlns:p="http://schemas.microsoft.com/office/2006/metadata/properties" xmlns:ns2="391caf43-b2b8-4c13-95fe-6e1e3783d909" xmlns:ns3="87013b24-b0db-4d37-80b6-0d83624f5213" targetNamespace="http://schemas.microsoft.com/office/2006/metadata/properties" ma:root="true" ma:fieldsID="291024384cea23857691b218d0890a0c" ns2:_="" ns3:_="">
    <xsd:import namespace="391caf43-b2b8-4c13-95fe-6e1e3783d909"/>
    <xsd:import namespace="87013b24-b0db-4d37-80b6-0d83624f52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1caf43-b2b8-4c13-95fe-6e1e3783d9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Marcações de imagem" ma:readOnly="false" ma:fieldId="{5cf76f15-5ced-4ddc-b409-7134ff3c332f}" ma:taxonomyMulti="true" ma:sspId="64e6fefa-8532-4b81-9af2-a6e2e7b7743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013b24-b0db-4d37-80b6-0d83624f521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c69cc10-6f5f-4283-a6df-070a47b68cf3}" ma:internalName="TaxCatchAll" ma:showField="CatchAllData" ma:web="87013b24-b0db-4d37-80b6-0d83624f52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7013b24-b0db-4d37-80b6-0d83624f5213" xsi:nil="true"/>
    <lcf76f155ced4ddcb4097134ff3c332f xmlns="391caf43-b2b8-4c13-95fe-6e1e3783d90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9B0FFD0-5214-467A-9F37-97427C5BE7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1caf43-b2b8-4c13-95fe-6e1e3783d909"/>
    <ds:schemaRef ds:uri="87013b24-b0db-4d37-80b6-0d83624f52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825C7B-5852-4F7D-B9FC-1EAAA82CC7D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FD90E57-B0A5-4E18-AD77-6FBED8200897}">
  <ds:schemaRefs>
    <ds:schemaRef ds:uri="http://purl.org/dc/terms/"/>
    <ds:schemaRef ds:uri="391caf43-b2b8-4c13-95fe-6e1e3783d909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87013b24-b0db-4d37-80b6-0d83624f5213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359</Words>
  <Application>Microsoft Office PowerPoint</Application>
  <PresentationFormat>Widescreen</PresentationFormat>
  <Paragraphs>25</Paragraphs>
  <Slides>2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Helvetica</vt:lpstr>
      <vt:lpstr>Symbol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MARCON MARCELO VINICIUS</dc:creator>
  <cp:lastModifiedBy>Ferreira  Rafael</cp:lastModifiedBy>
  <cp:revision>2</cp:revision>
  <cp:lastPrinted>2026-06-30T17:55:58Z</cp:lastPrinted>
  <dcterms:created xsi:type="dcterms:W3CDTF">2026-06-30T15:52:33Z</dcterms:created>
  <dcterms:modified xsi:type="dcterms:W3CDTF">2026-08-19T18:16:21Z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0x0101000D735DA5E126874CAE42AD0ADBE593B9</vt:lpwstr>
  </property>
  <property fmtid="{D5CDD505-2E9C-101B-9397-08002B2CF9AE}" pid="3" name="MediaServiceImageTags">
    <vt:lpwstr/>
  </property>
</Properties>
</file>